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58" r:id="rId5"/>
    <p:sldId id="264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952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9402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00849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69890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57368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5362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1444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6992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6286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8995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2348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8082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0642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6318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9923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4539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45306-2F92-46A0-951B-5FC64BB2B534}" type="datetimeFigureOut">
              <a:rPr lang="zh-TW" altLang="en-US" smtClean="0"/>
              <a:t>2020/6/24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F82B746-4AC3-4514-9B52-B1662048D8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0907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/>
              <a:t>PUBG</a:t>
            </a:r>
            <a:r>
              <a:rPr lang="zh-TW" altLang="en-US" dirty="0"/>
              <a:t>輸贏影響因子分析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10520131</a:t>
            </a:r>
            <a:r>
              <a:rPr lang="zh-TW" altLang="en-US" dirty="0" smtClean="0"/>
              <a:t>譚家安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102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PlayerUnknown‘s</a:t>
            </a:r>
            <a:r>
              <a:rPr lang="en-US" altLang="zh-TW" dirty="0" smtClean="0"/>
              <a:t> Battlegrounds</a:t>
            </a:r>
            <a:br>
              <a:rPr lang="en-US" altLang="zh-TW" dirty="0" smtClean="0"/>
            </a:br>
            <a:r>
              <a:rPr lang="en-US" altLang="zh-TW" sz="2800" dirty="0" smtClean="0"/>
              <a:t>(</a:t>
            </a:r>
            <a:r>
              <a:rPr lang="zh-TW" altLang="en-US" sz="2800" dirty="0" smtClean="0"/>
              <a:t>縮寫</a:t>
            </a:r>
            <a:r>
              <a:rPr lang="en-US" altLang="zh-TW" sz="2800" dirty="0" smtClean="0"/>
              <a:t>:</a:t>
            </a:r>
            <a:r>
              <a:rPr lang="en-US" altLang="zh-TW" sz="2800" dirty="0" err="1" smtClean="0"/>
              <a:t>PUBG</a:t>
            </a:r>
            <a:r>
              <a:rPr lang="en-US" altLang="zh-TW" sz="2800" dirty="0" smtClean="0"/>
              <a:t>, </a:t>
            </a:r>
            <a:r>
              <a:rPr lang="zh-TW" altLang="en-US" sz="2800" dirty="0" smtClean="0"/>
              <a:t>中譯</a:t>
            </a:r>
            <a:r>
              <a:rPr lang="en-US" altLang="zh-TW" sz="2800" dirty="0" smtClean="0"/>
              <a:t>:</a:t>
            </a:r>
            <a:r>
              <a:rPr lang="zh-TW" altLang="en-US" sz="2800" dirty="0" smtClean="0"/>
              <a:t>絕地求生</a:t>
            </a:r>
            <a:r>
              <a:rPr lang="en-US" altLang="zh-TW" sz="2800" dirty="0" smtClean="0"/>
              <a:t>:</a:t>
            </a:r>
            <a:r>
              <a:rPr lang="zh-TW" altLang="en-US" sz="2800" dirty="0" smtClean="0"/>
              <a:t>大逃殺</a:t>
            </a:r>
            <a:r>
              <a:rPr lang="en-US" altLang="zh-TW" sz="2800" i="1" dirty="0" smtClean="0"/>
              <a:t>)</a:t>
            </a:r>
            <a:endParaRPr lang="zh-TW" altLang="en-US" sz="28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899" y="0"/>
            <a:ext cx="68482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10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資料來源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72" y="2160588"/>
            <a:ext cx="8308093" cy="3881437"/>
          </a:xfrm>
        </p:spPr>
      </p:pic>
    </p:spTree>
    <p:extLst>
      <p:ext uri="{BB962C8B-B14F-4D97-AF65-F5344CB8AC3E}">
        <p14:creationId xmlns:p14="http://schemas.microsoft.com/office/powerpoint/2010/main" val="24192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欄位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matchType</a:t>
            </a:r>
            <a:r>
              <a:rPr lang="zh-TW" altLang="en-US" dirty="0" smtClean="0"/>
              <a:t> </a:t>
            </a:r>
            <a:r>
              <a:rPr lang="zh-TW" altLang="en-US" dirty="0"/>
              <a:t>匹配</a:t>
            </a:r>
            <a:r>
              <a:rPr lang="zh-TW" altLang="en-US" dirty="0" smtClean="0"/>
              <a:t>種類</a:t>
            </a:r>
            <a:endParaRPr lang="en-US" altLang="zh-TW" dirty="0" smtClean="0"/>
          </a:p>
          <a:p>
            <a:r>
              <a:rPr lang="en-US" altLang="zh-TW" dirty="0" err="1" smtClean="0"/>
              <a:t>damageDealt</a:t>
            </a:r>
            <a:r>
              <a:rPr lang="en-US" altLang="zh-TW" dirty="0"/>
              <a:t> </a:t>
            </a:r>
            <a:r>
              <a:rPr lang="zh-TW" altLang="en-US" dirty="0" smtClean="0"/>
              <a:t>總輸出傷害</a:t>
            </a:r>
            <a:endParaRPr lang="en-US" altLang="zh-TW" dirty="0" smtClean="0"/>
          </a:p>
          <a:p>
            <a:r>
              <a:rPr lang="en-US" altLang="zh-TW" dirty="0" smtClean="0"/>
              <a:t>kills </a:t>
            </a:r>
            <a:r>
              <a:rPr lang="zh-TW" altLang="en-US" dirty="0" smtClean="0"/>
              <a:t>擊殺數</a:t>
            </a:r>
            <a:endParaRPr lang="en-US" altLang="zh-TW" dirty="0" smtClean="0"/>
          </a:p>
          <a:p>
            <a:r>
              <a:rPr lang="en-US" altLang="zh-TW" dirty="0" err="1"/>
              <a:t>vehicleDestroys</a:t>
            </a:r>
            <a:r>
              <a:rPr lang="en-US" altLang="zh-TW" dirty="0"/>
              <a:t> </a:t>
            </a:r>
            <a:r>
              <a:rPr lang="zh-TW" altLang="en-US" dirty="0" smtClean="0"/>
              <a:t>破壞載具次數</a:t>
            </a:r>
            <a:endParaRPr lang="en-US" altLang="zh-TW" dirty="0" smtClean="0"/>
          </a:p>
          <a:p>
            <a:r>
              <a:rPr lang="en-US" altLang="zh-TW" dirty="0" err="1" smtClean="0"/>
              <a:t>walkDistance</a:t>
            </a:r>
            <a:r>
              <a:rPr lang="zh-TW" altLang="en-US" dirty="0" smtClean="0"/>
              <a:t> 徒步移動距離</a:t>
            </a:r>
            <a:endParaRPr lang="en-US" altLang="zh-TW" dirty="0" smtClean="0"/>
          </a:p>
          <a:p>
            <a:r>
              <a:rPr lang="en-US" altLang="zh-TW" dirty="0" smtClean="0"/>
              <a:t>heals </a:t>
            </a:r>
            <a:r>
              <a:rPr lang="zh-TW" altLang="en-US" dirty="0" smtClean="0"/>
              <a:t>急救包使用次數</a:t>
            </a:r>
            <a:endParaRPr lang="en-US" altLang="zh-TW" dirty="0" smtClean="0"/>
          </a:p>
          <a:p>
            <a:r>
              <a:rPr lang="en-US" altLang="zh-TW" dirty="0"/>
              <a:t>b</a:t>
            </a:r>
            <a:r>
              <a:rPr lang="en-US" altLang="zh-TW" dirty="0" smtClean="0"/>
              <a:t>oosts </a:t>
            </a:r>
            <a:r>
              <a:rPr lang="zh-TW" altLang="en-US" dirty="0" smtClean="0"/>
              <a:t>強化用品使用次數</a:t>
            </a:r>
            <a:endParaRPr lang="en-US" altLang="zh-TW" dirty="0" smtClean="0"/>
          </a:p>
          <a:p>
            <a:r>
              <a:rPr lang="en-US" altLang="zh-TW" dirty="0" err="1" smtClean="0"/>
              <a:t>winPlacePerc</a:t>
            </a:r>
            <a:r>
              <a:rPr lang="zh-TW" altLang="en-US" dirty="0" smtClean="0"/>
              <a:t> 該場次排名</a:t>
            </a:r>
            <a:r>
              <a:rPr lang="en-US" altLang="zh-TW" dirty="0" smtClean="0"/>
              <a:t>(</a:t>
            </a:r>
            <a:r>
              <a:rPr lang="zh-TW" altLang="en-US" dirty="0" smtClean="0"/>
              <a:t>第一名</a:t>
            </a:r>
            <a:r>
              <a:rPr lang="en-US" altLang="zh-TW" dirty="0" smtClean="0"/>
              <a:t>1.000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~</a:t>
            </a:r>
            <a:r>
              <a:rPr lang="zh-TW" altLang="en-US" dirty="0" smtClean="0"/>
              <a:t> </a:t>
            </a:r>
            <a:r>
              <a:rPr lang="en-US" altLang="zh-TW" dirty="0" smtClean="0"/>
              <a:t>0.000</a:t>
            </a:r>
            <a:r>
              <a:rPr lang="zh-TW" altLang="en-US" dirty="0" smtClean="0"/>
              <a:t>最後一名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642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套件</a:t>
            </a:r>
            <a:r>
              <a:rPr lang="en-US" altLang="zh-TW" dirty="0" smtClean="0">
                <a:latin typeface="18thCentury" pitchFamily="2" charset="0"/>
              </a:rPr>
              <a:t>&amp;</a:t>
            </a:r>
            <a:r>
              <a:rPr lang="zh-TW" altLang="en-US" dirty="0" smtClean="0">
                <a:latin typeface="18thCentury" pitchFamily="2" charset="0"/>
              </a:rPr>
              <a:t>函式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ggplot2</a:t>
            </a:r>
            <a:r>
              <a:rPr lang="zh-TW" altLang="en-US" dirty="0" smtClean="0"/>
              <a:t> 用來畫各種</a:t>
            </a:r>
            <a:r>
              <a:rPr lang="zh-TW" altLang="en-US" dirty="0" smtClean="0"/>
              <a:t>圖的套件</a:t>
            </a:r>
            <a:endParaRPr lang="en-US" altLang="zh-TW" dirty="0"/>
          </a:p>
          <a:p>
            <a:r>
              <a:rPr lang="en-US" altLang="zh-TW" dirty="0" smtClean="0"/>
              <a:t>subset</a:t>
            </a:r>
            <a:r>
              <a:rPr lang="zh-TW" altLang="en-US" dirty="0" smtClean="0"/>
              <a:t> 取</a:t>
            </a:r>
            <a:r>
              <a:rPr lang="en-US" altLang="zh-TW" dirty="0" err="1" smtClean="0"/>
              <a:t>data.frame</a:t>
            </a:r>
            <a:r>
              <a:rPr lang="zh-TW" altLang="en-US" dirty="0" smtClean="0"/>
              <a:t>的</a:t>
            </a:r>
            <a:r>
              <a:rPr lang="zh-TW" altLang="en-US" dirty="0" smtClean="0"/>
              <a:t>子集的函式</a:t>
            </a:r>
            <a:endParaRPr lang="en-US" altLang="zh-TW" dirty="0"/>
          </a:p>
          <a:p>
            <a:r>
              <a:rPr lang="en-US" altLang="zh-TW" dirty="0" err="1" smtClean="0"/>
              <a:t>ggplot</a:t>
            </a:r>
            <a:r>
              <a:rPr lang="zh-TW" altLang="en-US" dirty="0" smtClean="0"/>
              <a:t> 生成畫布和指定數據集和</a:t>
            </a:r>
            <a:r>
              <a:rPr lang="en-US" altLang="zh-TW" dirty="0" err="1" smtClean="0"/>
              <a:t>xy</a:t>
            </a:r>
            <a:r>
              <a:rPr lang="zh-TW" altLang="en-US" dirty="0" smtClean="0"/>
              <a:t>軸對應</a:t>
            </a:r>
            <a:r>
              <a:rPr lang="zh-TW" altLang="en-US" dirty="0"/>
              <a:t>欄位的函</a:t>
            </a:r>
            <a:r>
              <a:rPr lang="zh-TW" altLang="en-US" dirty="0" smtClean="0"/>
              <a:t>式</a:t>
            </a:r>
            <a:endParaRPr lang="en-US" altLang="zh-TW" dirty="0"/>
          </a:p>
          <a:p>
            <a:r>
              <a:rPr lang="en-US" altLang="zh-TW" dirty="0" err="1" smtClean="0"/>
              <a:t>geom_point</a:t>
            </a:r>
            <a:r>
              <a:rPr lang="zh-TW" altLang="en-US" dirty="0" smtClean="0"/>
              <a:t> 將座標畫上</a:t>
            </a:r>
            <a:r>
              <a:rPr lang="zh-TW" altLang="en-US" dirty="0"/>
              <a:t>畫布的函</a:t>
            </a:r>
            <a:r>
              <a:rPr lang="zh-TW" altLang="en-US" dirty="0" smtClean="0"/>
              <a:t>式</a:t>
            </a:r>
            <a:endParaRPr lang="en-US" altLang="zh-TW" dirty="0" smtClean="0"/>
          </a:p>
          <a:p>
            <a:r>
              <a:rPr lang="en-US" altLang="zh-TW" dirty="0" err="1" smtClean="0"/>
              <a:t>geom_histogram</a:t>
            </a:r>
            <a:r>
              <a:rPr lang="zh-TW" altLang="en-US" dirty="0" smtClean="0"/>
              <a:t> 數量分布</a:t>
            </a:r>
            <a:r>
              <a:rPr lang="zh-TW" altLang="en-US" dirty="0"/>
              <a:t>圖的函</a:t>
            </a:r>
            <a:r>
              <a:rPr lang="zh-TW" altLang="en-US" dirty="0" smtClean="0"/>
              <a:t>式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87285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徒步移動距離</a:t>
            </a:r>
            <a:r>
              <a:rPr lang="en-US" altLang="zh-TW" dirty="0">
                <a:latin typeface="18thCentury" pitchFamily="2" charset="0"/>
              </a:rPr>
              <a:t>&amp;</a:t>
            </a:r>
            <a:r>
              <a:rPr lang="zh-TW" altLang="en-US" dirty="0" smtClean="0"/>
              <a:t>總輸出的關係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18" y="2861629"/>
            <a:ext cx="3345805" cy="2792412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223" y="2863449"/>
            <a:ext cx="3343625" cy="279059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848" y="2861630"/>
            <a:ext cx="3345805" cy="279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7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18thCentury" pitchFamily="2" charset="0"/>
              </a:rPr>
              <a:t>擊殺數量</a:t>
            </a:r>
            <a:r>
              <a:rPr lang="en-US" altLang="zh-TW" dirty="0" smtClean="0">
                <a:latin typeface="18thCentury" pitchFamily="2" charset="0"/>
              </a:rPr>
              <a:t>&amp;</a:t>
            </a:r>
            <a:r>
              <a:rPr lang="zh-TW" altLang="en-US" dirty="0" smtClean="0">
                <a:latin typeface="18thCentury" pitchFamily="2" charset="0"/>
              </a:rPr>
              <a:t>輸贏的</a:t>
            </a:r>
            <a:r>
              <a:rPr lang="zh-TW" altLang="en-US" dirty="0" smtClean="0"/>
              <a:t>關係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434" y="1930400"/>
            <a:ext cx="4650650" cy="3881437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39" y="1270000"/>
            <a:ext cx="10911840" cy="493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426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18thCentury" pitchFamily="2" charset="0"/>
              </a:rPr>
              <a:t>破壞載具數量</a:t>
            </a:r>
            <a:r>
              <a:rPr lang="en-US" altLang="zh-TW" dirty="0">
                <a:latin typeface="18thCentury" pitchFamily="2" charset="0"/>
              </a:rPr>
              <a:t>&amp;</a:t>
            </a:r>
            <a:r>
              <a:rPr lang="zh-TW" altLang="en-US" dirty="0">
                <a:latin typeface="18thCentury" pitchFamily="2" charset="0"/>
              </a:rPr>
              <a:t>輸贏的</a:t>
            </a:r>
            <a:r>
              <a:rPr lang="zh-TW" altLang="en-US" dirty="0"/>
              <a:t>關係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256" y="2160588"/>
            <a:ext cx="5773526" cy="3881437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668" y="1270000"/>
            <a:ext cx="6241732" cy="536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516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50454" y="2692400"/>
            <a:ext cx="3254586" cy="1320800"/>
          </a:xfrm>
        </p:spPr>
        <p:txBody>
          <a:bodyPr>
            <a:normAutofit/>
          </a:bodyPr>
          <a:lstStyle/>
          <a:p>
            <a:r>
              <a:rPr lang="en-US" altLang="zh-TW" sz="6600" dirty="0" smtClean="0"/>
              <a:t>The End</a:t>
            </a:r>
            <a:endParaRPr lang="zh-TW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22565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461</TotalTime>
  <Words>91</Words>
  <Application>Microsoft Office PowerPoint</Application>
  <PresentationFormat>寬螢幕</PresentationFormat>
  <Paragraphs>23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微軟正黑體</vt:lpstr>
      <vt:lpstr>18thCentury</vt:lpstr>
      <vt:lpstr>Arial</vt:lpstr>
      <vt:lpstr>Trebuchet MS</vt:lpstr>
      <vt:lpstr>Wingdings 3</vt:lpstr>
      <vt:lpstr>多面向</vt:lpstr>
      <vt:lpstr>PUBG輸贏影響因子分析</vt:lpstr>
      <vt:lpstr>PlayerUnknown‘s Battlegrounds (縮寫:PUBG, 中譯:絕地求生:大逃殺)</vt:lpstr>
      <vt:lpstr>資料來源</vt:lpstr>
      <vt:lpstr>欄位</vt:lpstr>
      <vt:lpstr>套件&amp;函式</vt:lpstr>
      <vt:lpstr>徒步移動距離&amp;總輸出的關係</vt:lpstr>
      <vt:lpstr>擊殺數量&amp;輸贏的關係</vt:lpstr>
      <vt:lpstr>破壞載具數量&amp;輸贏的關係</vt:lpstr>
      <vt:lpstr>The End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PUBG輸贏影響因子分析</dc:title>
  <dc:creator>Andrew Tan</dc:creator>
  <cp:lastModifiedBy>Andrew Tan</cp:lastModifiedBy>
  <cp:revision>40</cp:revision>
  <dcterms:created xsi:type="dcterms:W3CDTF">2020-06-23T08:25:50Z</dcterms:created>
  <dcterms:modified xsi:type="dcterms:W3CDTF">2020-06-24T10:06:05Z</dcterms:modified>
</cp:coreProperties>
</file>

<file path=docProps/thumbnail.jpeg>
</file>